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9"/>
  </p:notesMasterIdLst>
  <p:sldIdLst>
    <p:sldId id="274" r:id="rId3"/>
    <p:sldId id="259" r:id="rId4"/>
    <p:sldId id="266" r:id="rId5"/>
    <p:sldId id="262" r:id="rId6"/>
    <p:sldId id="263" r:id="rId7"/>
    <p:sldId id="256" r:id="rId8"/>
    <p:sldId id="264" r:id="rId9"/>
    <p:sldId id="258" r:id="rId10"/>
    <p:sldId id="260" r:id="rId11"/>
    <p:sldId id="271" r:id="rId12"/>
    <p:sldId id="269" r:id="rId13"/>
    <p:sldId id="272" r:id="rId14"/>
    <p:sldId id="273" r:id="rId15"/>
    <p:sldId id="267" r:id="rId16"/>
    <p:sldId id="268" r:id="rId17"/>
    <p:sldId id="275" r:id="rId18"/>
  </p:sldIdLst>
  <p:sldSz cx="9144000" cy="6858000" type="screen4x3"/>
  <p:notesSz cx="6858000" cy="9144000"/>
  <p:defaultTextStyle>
    <a:defPPr>
      <a:defRPr lang="da-DK"/>
    </a:defPPr>
    <a:lvl1pPr marL="0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4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2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0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65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03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6CDE1-002B-4B07-8154-30C364739A5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2243FC5-FB07-4C22-B262-56C5DEA492A1}">
      <dgm:prSet phldrT="[Tekst]"/>
      <dgm:spPr/>
      <dgm:t>
        <a:bodyPr/>
        <a:lstStyle/>
        <a:p>
          <a:r>
            <a:rPr lang="da-DK" dirty="0" err="1" smtClean="0"/>
            <a:t>Higher</a:t>
          </a:r>
          <a:r>
            <a:rPr lang="da-DK" dirty="0" smtClean="0"/>
            <a:t> </a:t>
          </a:r>
          <a:r>
            <a:rPr lang="da-DK" dirty="0" err="1" smtClean="0"/>
            <a:t>education</a:t>
          </a:r>
          <a:r>
            <a:rPr lang="da-DK" dirty="0" smtClean="0"/>
            <a:t> </a:t>
          </a:r>
          <a:r>
            <a:rPr lang="da-DK" dirty="0" err="1" smtClean="0"/>
            <a:t>classroom</a:t>
          </a:r>
          <a:endParaRPr lang="da-DK" dirty="0"/>
        </a:p>
      </dgm:t>
    </dgm:pt>
    <dgm:pt modelId="{80344792-2ECC-4E06-B99E-87E2659DD448}" type="parTrans" cxnId="{13D46345-EE45-4F17-922D-D0DF59263E5E}">
      <dgm:prSet/>
      <dgm:spPr/>
      <dgm:t>
        <a:bodyPr/>
        <a:lstStyle/>
        <a:p>
          <a:endParaRPr lang="da-DK"/>
        </a:p>
      </dgm:t>
    </dgm:pt>
    <dgm:pt modelId="{3D399577-1711-4E8C-BE4F-F9E3E73A1411}" type="sibTrans" cxnId="{13D46345-EE45-4F17-922D-D0DF59263E5E}">
      <dgm:prSet/>
      <dgm:spPr/>
      <dgm:t>
        <a:bodyPr/>
        <a:lstStyle/>
        <a:p>
          <a:endParaRPr lang="da-DK"/>
        </a:p>
      </dgm:t>
    </dgm:pt>
    <dgm:pt modelId="{D98F96CE-1F14-406A-BF55-0E82D2E6C6CC}">
      <dgm:prSet phldrT="[Tekst]"/>
      <dgm:spPr/>
      <dgm:t>
        <a:bodyPr/>
        <a:lstStyle/>
        <a:p>
          <a:r>
            <a:rPr lang="da-DK" dirty="0" smtClean="0"/>
            <a:t>American </a:t>
          </a:r>
          <a:r>
            <a:rPr lang="da-DK" dirty="0" err="1" smtClean="0"/>
            <a:t>influence</a:t>
          </a:r>
          <a:endParaRPr lang="da-DK" dirty="0"/>
        </a:p>
      </dgm:t>
    </dgm:pt>
    <dgm:pt modelId="{6F94F112-5B4E-495B-B97B-33507C033F2D}" type="parTrans" cxnId="{26739553-B04C-4D92-90B5-9B964D8DCA3C}">
      <dgm:prSet/>
      <dgm:spPr/>
      <dgm:t>
        <a:bodyPr/>
        <a:lstStyle/>
        <a:p>
          <a:endParaRPr lang="da-DK"/>
        </a:p>
      </dgm:t>
    </dgm:pt>
    <dgm:pt modelId="{7107C0DA-F769-49AF-A609-5B0AD586C338}" type="sibTrans" cxnId="{26739553-B04C-4D92-90B5-9B964D8DCA3C}">
      <dgm:prSet/>
      <dgm:spPr/>
      <dgm:t>
        <a:bodyPr/>
        <a:lstStyle/>
        <a:p>
          <a:endParaRPr lang="da-DK"/>
        </a:p>
      </dgm:t>
    </dgm:pt>
    <dgm:pt modelId="{EDC5DA8E-3764-4EEC-B69E-9758B8B6B8B8}">
      <dgm:prSet phldrT="[Tekst]"/>
      <dgm:spPr/>
      <dgm:t>
        <a:bodyPr/>
        <a:lstStyle/>
        <a:p>
          <a:r>
            <a:rPr lang="da-DK" dirty="0" err="1" smtClean="0"/>
            <a:t>Local</a:t>
          </a:r>
          <a:r>
            <a:rPr lang="da-DK" dirty="0" smtClean="0"/>
            <a:t> tradition</a:t>
          </a:r>
          <a:endParaRPr lang="da-DK" dirty="0"/>
        </a:p>
      </dgm:t>
    </dgm:pt>
    <dgm:pt modelId="{F5B2C0A4-D959-48A9-B746-CF3B25FF74B8}" type="parTrans" cxnId="{5306C487-2B0E-451E-88EA-7C3D20C72F16}">
      <dgm:prSet/>
      <dgm:spPr/>
      <dgm:t>
        <a:bodyPr/>
        <a:lstStyle/>
        <a:p>
          <a:endParaRPr lang="da-DK"/>
        </a:p>
      </dgm:t>
    </dgm:pt>
    <dgm:pt modelId="{25B25211-F091-4097-A5E6-08C381A88051}" type="sibTrans" cxnId="{5306C487-2B0E-451E-88EA-7C3D20C72F16}">
      <dgm:prSet/>
      <dgm:spPr/>
      <dgm:t>
        <a:bodyPr/>
        <a:lstStyle/>
        <a:p>
          <a:endParaRPr lang="da-DK"/>
        </a:p>
      </dgm:t>
    </dgm:pt>
    <dgm:pt modelId="{77D09C8B-6B2B-4CA3-A58F-69E6CAAEFAD7}">
      <dgm:prSet phldrT="[Tekst]"/>
      <dgm:spPr/>
      <dgm:t>
        <a:bodyPr/>
        <a:lstStyle/>
        <a:p>
          <a:r>
            <a:rPr lang="da-DK" dirty="0" smtClean="0"/>
            <a:t>European </a:t>
          </a:r>
          <a:r>
            <a:rPr lang="da-DK" dirty="0" err="1" smtClean="0"/>
            <a:t>influence</a:t>
          </a:r>
          <a:endParaRPr lang="da-DK" dirty="0"/>
        </a:p>
      </dgm:t>
    </dgm:pt>
    <dgm:pt modelId="{0D81333F-CE85-438A-BAA4-64EB1F220874}" type="parTrans" cxnId="{C521FED9-87DA-4790-8DBD-EFB3290389B5}">
      <dgm:prSet/>
      <dgm:spPr/>
      <dgm:t>
        <a:bodyPr/>
        <a:lstStyle/>
        <a:p>
          <a:endParaRPr lang="da-DK"/>
        </a:p>
      </dgm:t>
    </dgm:pt>
    <dgm:pt modelId="{CF9F8448-EEC2-4EC3-9A0D-7EA83744ADAF}" type="sibTrans" cxnId="{C521FED9-87DA-4790-8DBD-EFB3290389B5}">
      <dgm:prSet/>
      <dgm:spPr/>
      <dgm:t>
        <a:bodyPr/>
        <a:lstStyle/>
        <a:p>
          <a:endParaRPr lang="da-DK"/>
        </a:p>
      </dgm:t>
    </dgm:pt>
    <dgm:pt modelId="{4C9FD364-4A3D-4F92-8E3A-3C60E4E57C49}">
      <dgm:prSet phldrT="[Tekst]"/>
      <dgm:spPr/>
      <dgm:t>
        <a:bodyPr/>
        <a:lstStyle/>
        <a:p>
          <a:r>
            <a:rPr lang="da-DK" dirty="0" err="1" smtClean="0"/>
            <a:t>Internationalisation</a:t>
          </a:r>
          <a:endParaRPr lang="da-DK" dirty="0"/>
        </a:p>
      </dgm:t>
    </dgm:pt>
    <dgm:pt modelId="{2FA4AD19-761F-4594-A4E1-6BE4A2BE1EF8}" type="parTrans" cxnId="{0EC9BAD3-7872-4261-AB36-26A2A967CEB0}">
      <dgm:prSet/>
      <dgm:spPr/>
      <dgm:t>
        <a:bodyPr/>
        <a:lstStyle/>
        <a:p>
          <a:endParaRPr lang="da-DK"/>
        </a:p>
      </dgm:t>
    </dgm:pt>
    <dgm:pt modelId="{A9223BCE-3DBF-4789-AE28-73E4B5EBCF59}" type="sibTrans" cxnId="{0EC9BAD3-7872-4261-AB36-26A2A967CEB0}">
      <dgm:prSet/>
      <dgm:spPr/>
      <dgm:t>
        <a:bodyPr/>
        <a:lstStyle/>
        <a:p>
          <a:endParaRPr lang="da-DK"/>
        </a:p>
      </dgm:t>
    </dgm:pt>
    <dgm:pt modelId="{0D365B62-1176-4845-A91B-107F6C5109DD}" type="pres">
      <dgm:prSet presAssocID="{C386CDE1-002B-4B07-8154-30C364739A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7AFBA72-87C5-4AB7-87D2-184D6695E1E0}" type="pres">
      <dgm:prSet presAssocID="{C2243FC5-FB07-4C22-B262-56C5DEA492A1}" presName="centerShape" presStyleLbl="node0" presStyleIdx="0" presStyleCnt="1"/>
      <dgm:spPr/>
      <dgm:t>
        <a:bodyPr/>
        <a:lstStyle/>
        <a:p>
          <a:endParaRPr lang="da-DK"/>
        </a:p>
      </dgm:t>
    </dgm:pt>
    <dgm:pt modelId="{02D43801-B0C7-495D-B370-24EA0F32AE37}" type="pres">
      <dgm:prSet presAssocID="{6F94F112-5B4E-495B-B97B-33507C033F2D}" presName="parTrans" presStyleLbl="bgSibTrans2D1" presStyleIdx="0" presStyleCnt="4"/>
      <dgm:spPr/>
      <dgm:t>
        <a:bodyPr/>
        <a:lstStyle/>
        <a:p>
          <a:endParaRPr lang="da-DK"/>
        </a:p>
      </dgm:t>
    </dgm:pt>
    <dgm:pt modelId="{A57444B5-DB66-42A7-91FA-2D9C2DAAB6CB}" type="pres">
      <dgm:prSet presAssocID="{D98F96CE-1F14-406A-BF55-0E82D2E6C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BFE303-02A9-421F-B5E8-33A3F6127502}" type="pres">
      <dgm:prSet presAssocID="{F5B2C0A4-D959-48A9-B746-CF3B25FF74B8}" presName="parTrans" presStyleLbl="bgSibTrans2D1" presStyleIdx="1" presStyleCnt="4"/>
      <dgm:spPr/>
      <dgm:t>
        <a:bodyPr/>
        <a:lstStyle/>
        <a:p>
          <a:endParaRPr lang="da-DK"/>
        </a:p>
      </dgm:t>
    </dgm:pt>
    <dgm:pt modelId="{C1612760-4F5B-4DC5-B420-9013ED0F53DB}" type="pres">
      <dgm:prSet presAssocID="{EDC5DA8E-3764-4EEC-B69E-9758B8B6B8B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696BEC-2E8B-407E-8F6B-87FD676A9035}" type="pres">
      <dgm:prSet presAssocID="{0D81333F-CE85-438A-BAA4-64EB1F220874}" presName="parTrans" presStyleLbl="bgSibTrans2D1" presStyleIdx="2" presStyleCnt="4"/>
      <dgm:spPr/>
      <dgm:t>
        <a:bodyPr/>
        <a:lstStyle/>
        <a:p>
          <a:endParaRPr lang="da-DK"/>
        </a:p>
      </dgm:t>
    </dgm:pt>
    <dgm:pt modelId="{D81B6FE5-5123-4BC4-8A0E-A517E0ED7981}" type="pres">
      <dgm:prSet presAssocID="{77D09C8B-6B2B-4CA3-A58F-69E6CAAEFAD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147242D-8DA4-4386-AF4A-6352657DE90E}" type="pres">
      <dgm:prSet presAssocID="{2FA4AD19-761F-4594-A4E1-6BE4A2BE1EF8}" presName="parTrans" presStyleLbl="bgSibTrans2D1" presStyleIdx="3" presStyleCnt="4"/>
      <dgm:spPr/>
      <dgm:t>
        <a:bodyPr/>
        <a:lstStyle/>
        <a:p>
          <a:endParaRPr lang="da-DK"/>
        </a:p>
      </dgm:t>
    </dgm:pt>
    <dgm:pt modelId="{BF1049C8-6CFA-4D28-ADC5-F4D3BBA15620}" type="pres">
      <dgm:prSet presAssocID="{4C9FD364-4A3D-4F92-8E3A-3C60E4E57C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66D9E38-8181-48F2-84B1-3AE8AE6E4BB5}" type="presOf" srcId="{F5B2C0A4-D959-48A9-B746-CF3B25FF74B8}" destId="{78BFE303-02A9-421F-B5E8-33A3F6127502}" srcOrd="0" destOrd="0" presId="urn:microsoft.com/office/officeart/2005/8/layout/radial4"/>
    <dgm:cxn modelId="{1D4D950C-9946-44FD-B0BB-EB4561A6EF08}" type="presOf" srcId="{C2243FC5-FB07-4C22-B262-56C5DEA492A1}" destId="{A7AFBA72-87C5-4AB7-87D2-184D6695E1E0}" srcOrd="0" destOrd="0" presId="urn:microsoft.com/office/officeart/2005/8/layout/radial4"/>
    <dgm:cxn modelId="{5306C487-2B0E-451E-88EA-7C3D20C72F16}" srcId="{C2243FC5-FB07-4C22-B262-56C5DEA492A1}" destId="{EDC5DA8E-3764-4EEC-B69E-9758B8B6B8B8}" srcOrd="1" destOrd="0" parTransId="{F5B2C0A4-D959-48A9-B746-CF3B25FF74B8}" sibTransId="{25B25211-F091-4097-A5E6-08C381A88051}"/>
    <dgm:cxn modelId="{13D46345-EE45-4F17-922D-D0DF59263E5E}" srcId="{C386CDE1-002B-4B07-8154-30C364739A5F}" destId="{C2243FC5-FB07-4C22-B262-56C5DEA492A1}" srcOrd="0" destOrd="0" parTransId="{80344792-2ECC-4E06-B99E-87E2659DD448}" sibTransId="{3D399577-1711-4E8C-BE4F-F9E3E73A1411}"/>
    <dgm:cxn modelId="{ADA291DA-4759-4467-8F84-1EEA0068C06D}" type="presOf" srcId="{2FA4AD19-761F-4594-A4E1-6BE4A2BE1EF8}" destId="{3147242D-8DA4-4386-AF4A-6352657DE90E}" srcOrd="0" destOrd="0" presId="urn:microsoft.com/office/officeart/2005/8/layout/radial4"/>
    <dgm:cxn modelId="{58F6F35A-B616-48C1-A5E0-8E59A34AACA7}" type="presOf" srcId="{4C9FD364-4A3D-4F92-8E3A-3C60E4E57C49}" destId="{BF1049C8-6CFA-4D28-ADC5-F4D3BBA15620}" srcOrd="0" destOrd="0" presId="urn:microsoft.com/office/officeart/2005/8/layout/radial4"/>
    <dgm:cxn modelId="{0EC9BAD3-7872-4261-AB36-26A2A967CEB0}" srcId="{C2243FC5-FB07-4C22-B262-56C5DEA492A1}" destId="{4C9FD364-4A3D-4F92-8E3A-3C60E4E57C49}" srcOrd="3" destOrd="0" parTransId="{2FA4AD19-761F-4594-A4E1-6BE4A2BE1EF8}" sibTransId="{A9223BCE-3DBF-4789-AE28-73E4B5EBCF59}"/>
    <dgm:cxn modelId="{F5C6C1F7-D859-4556-AEEC-2EFE6FCC03E0}" type="presOf" srcId="{6F94F112-5B4E-495B-B97B-33507C033F2D}" destId="{02D43801-B0C7-495D-B370-24EA0F32AE37}" srcOrd="0" destOrd="0" presId="urn:microsoft.com/office/officeart/2005/8/layout/radial4"/>
    <dgm:cxn modelId="{26739553-B04C-4D92-90B5-9B964D8DCA3C}" srcId="{C2243FC5-FB07-4C22-B262-56C5DEA492A1}" destId="{D98F96CE-1F14-406A-BF55-0E82D2E6C6CC}" srcOrd="0" destOrd="0" parTransId="{6F94F112-5B4E-495B-B97B-33507C033F2D}" sibTransId="{7107C0DA-F769-49AF-A609-5B0AD586C338}"/>
    <dgm:cxn modelId="{C521FED9-87DA-4790-8DBD-EFB3290389B5}" srcId="{C2243FC5-FB07-4C22-B262-56C5DEA492A1}" destId="{77D09C8B-6B2B-4CA3-A58F-69E6CAAEFAD7}" srcOrd="2" destOrd="0" parTransId="{0D81333F-CE85-438A-BAA4-64EB1F220874}" sibTransId="{CF9F8448-EEC2-4EC3-9A0D-7EA83744ADAF}"/>
    <dgm:cxn modelId="{5AA14979-7B54-4E52-845B-FCBD79C249A5}" type="presOf" srcId="{0D81333F-CE85-438A-BAA4-64EB1F220874}" destId="{65696BEC-2E8B-407E-8F6B-87FD676A9035}" srcOrd="0" destOrd="0" presId="urn:microsoft.com/office/officeart/2005/8/layout/radial4"/>
    <dgm:cxn modelId="{6D9FE018-D06F-4547-9C77-44EC15CB7474}" type="presOf" srcId="{77D09C8B-6B2B-4CA3-A58F-69E6CAAEFAD7}" destId="{D81B6FE5-5123-4BC4-8A0E-A517E0ED7981}" srcOrd="0" destOrd="0" presId="urn:microsoft.com/office/officeart/2005/8/layout/radial4"/>
    <dgm:cxn modelId="{CD4CB2AE-7721-4911-A2BA-788AD0116FEE}" type="presOf" srcId="{D98F96CE-1F14-406A-BF55-0E82D2E6C6CC}" destId="{A57444B5-DB66-42A7-91FA-2D9C2DAAB6CB}" srcOrd="0" destOrd="0" presId="urn:microsoft.com/office/officeart/2005/8/layout/radial4"/>
    <dgm:cxn modelId="{FE2C6119-31A2-4CE8-BF0F-C29132D74ED5}" type="presOf" srcId="{C386CDE1-002B-4B07-8154-30C364739A5F}" destId="{0D365B62-1176-4845-A91B-107F6C5109DD}" srcOrd="0" destOrd="0" presId="urn:microsoft.com/office/officeart/2005/8/layout/radial4"/>
    <dgm:cxn modelId="{80C35E82-A16F-4ED9-9424-A5E41BF2502E}" type="presOf" srcId="{EDC5DA8E-3764-4EEC-B69E-9758B8B6B8B8}" destId="{C1612760-4F5B-4DC5-B420-9013ED0F53DB}" srcOrd="0" destOrd="0" presId="urn:microsoft.com/office/officeart/2005/8/layout/radial4"/>
    <dgm:cxn modelId="{27A26197-5B59-48A5-A8F4-6BEC9960BE9B}" type="presParOf" srcId="{0D365B62-1176-4845-A91B-107F6C5109DD}" destId="{A7AFBA72-87C5-4AB7-87D2-184D6695E1E0}" srcOrd="0" destOrd="0" presId="urn:microsoft.com/office/officeart/2005/8/layout/radial4"/>
    <dgm:cxn modelId="{69224FD5-05AD-46FD-A3FD-019B611BABCB}" type="presParOf" srcId="{0D365B62-1176-4845-A91B-107F6C5109DD}" destId="{02D43801-B0C7-495D-B370-24EA0F32AE37}" srcOrd="1" destOrd="0" presId="urn:microsoft.com/office/officeart/2005/8/layout/radial4"/>
    <dgm:cxn modelId="{73D2E055-728B-48D5-92A7-07FC61789153}" type="presParOf" srcId="{0D365B62-1176-4845-A91B-107F6C5109DD}" destId="{A57444B5-DB66-42A7-91FA-2D9C2DAAB6CB}" srcOrd="2" destOrd="0" presId="urn:microsoft.com/office/officeart/2005/8/layout/radial4"/>
    <dgm:cxn modelId="{77B74743-6D50-46EB-8D39-5AAE4361E5A6}" type="presParOf" srcId="{0D365B62-1176-4845-A91B-107F6C5109DD}" destId="{78BFE303-02A9-421F-B5E8-33A3F6127502}" srcOrd="3" destOrd="0" presId="urn:microsoft.com/office/officeart/2005/8/layout/radial4"/>
    <dgm:cxn modelId="{4F074F20-7BF5-4870-B52C-A3442BB753B0}" type="presParOf" srcId="{0D365B62-1176-4845-A91B-107F6C5109DD}" destId="{C1612760-4F5B-4DC5-B420-9013ED0F53DB}" srcOrd="4" destOrd="0" presId="urn:microsoft.com/office/officeart/2005/8/layout/radial4"/>
    <dgm:cxn modelId="{5E6E98BA-A72F-46D6-990B-8E35CBBE4639}" type="presParOf" srcId="{0D365B62-1176-4845-A91B-107F6C5109DD}" destId="{65696BEC-2E8B-407E-8F6B-87FD676A9035}" srcOrd="5" destOrd="0" presId="urn:microsoft.com/office/officeart/2005/8/layout/radial4"/>
    <dgm:cxn modelId="{B2FCC8A8-A68E-464A-8AC6-2734B868F11C}" type="presParOf" srcId="{0D365B62-1176-4845-A91B-107F6C5109DD}" destId="{D81B6FE5-5123-4BC4-8A0E-A517E0ED7981}" srcOrd="6" destOrd="0" presId="urn:microsoft.com/office/officeart/2005/8/layout/radial4"/>
    <dgm:cxn modelId="{64260F73-0FDB-4FA4-AC09-C60469C0BE14}" type="presParOf" srcId="{0D365B62-1176-4845-A91B-107F6C5109DD}" destId="{3147242D-8DA4-4386-AF4A-6352657DE90E}" srcOrd="7" destOrd="0" presId="urn:microsoft.com/office/officeart/2005/8/layout/radial4"/>
    <dgm:cxn modelId="{3F6C5A3C-D62A-48A4-80F5-60678A92435C}" type="presParOf" srcId="{0D365B62-1176-4845-A91B-107F6C5109DD}" destId="{BF1049C8-6CFA-4D28-ADC5-F4D3BBA1562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CE06E-7E76-42CF-986D-0239FBE2A188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3FC35FE-0BF8-436A-A19A-F44B2EF880DE}">
      <dgm:prSet phldrT="[Tekst]"/>
      <dgm:spPr/>
      <dgm:t>
        <a:bodyPr/>
        <a:lstStyle/>
        <a:p>
          <a:r>
            <a:rPr lang="da-DK" dirty="0" err="1" smtClean="0"/>
            <a:t>Convergence</a:t>
          </a:r>
          <a:endParaRPr lang="da-DK" dirty="0"/>
        </a:p>
      </dgm:t>
    </dgm:pt>
    <dgm:pt modelId="{2B8BC4AF-030B-425E-AA70-DDD40F6931B5}" type="parTrans" cxnId="{B2102122-973E-4B32-A9D3-7EB2D798D181}">
      <dgm:prSet/>
      <dgm:spPr/>
      <dgm:t>
        <a:bodyPr/>
        <a:lstStyle/>
        <a:p>
          <a:endParaRPr lang="da-DK"/>
        </a:p>
      </dgm:t>
    </dgm:pt>
    <dgm:pt modelId="{DE50E7DA-F035-4380-B769-8C4984B388EE}" type="sibTrans" cxnId="{B2102122-973E-4B32-A9D3-7EB2D798D181}">
      <dgm:prSet/>
      <dgm:spPr/>
      <dgm:t>
        <a:bodyPr/>
        <a:lstStyle/>
        <a:p>
          <a:endParaRPr lang="da-DK"/>
        </a:p>
      </dgm:t>
    </dgm:pt>
    <dgm:pt modelId="{B3676B65-3053-4B49-976B-DB0F1D1037FB}">
      <dgm:prSet phldrT="[Tekst]"/>
      <dgm:spPr/>
      <dgm:t>
        <a:bodyPr/>
        <a:lstStyle/>
        <a:p>
          <a:r>
            <a:rPr lang="da-DK" dirty="0" err="1" smtClean="0"/>
            <a:t>Autonomy</a:t>
          </a:r>
          <a:endParaRPr lang="da-DK" dirty="0"/>
        </a:p>
      </dgm:t>
    </dgm:pt>
    <dgm:pt modelId="{47C274B6-E2A9-45DE-850B-9412E9143632}" type="parTrans" cxnId="{3244C391-F34F-4D7E-BE16-58A9F3A423B5}">
      <dgm:prSet/>
      <dgm:spPr/>
      <dgm:t>
        <a:bodyPr/>
        <a:lstStyle/>
        <a:p>
          <a:endParaRPr lang="da-DK"/>
        </a:p>
      </dgm:t>
    </dgm:pt>
    <dgm:pt modelId="{9723E365-2CD3-412C-9189-65AA5E1FF72B}" type="sibTrans" cxnId="{3244C391-F34F-4D7E-BE16-58A9F3A423B5}">
      <dgm:prSet/>
      <dgm:spPr/>
      <dgm:t>
        <a:bodyPr/>
        <a:lstStyle/>
        <a:p>
          <a:endParaRPr lang="da-DK"/>
        </a:p>
      </dgm:t>
    </dgm:pt>
    <dgm:pt modelId="{1C41F3E0-7E2D-4908-A3BC-F8F8C3316860}" type="pres">
      <dgm:prSet presAssocID="{C0CCE06E-7E76-42CF-986D-0239FBE2A1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A1DB8FD-46FB-49FA-936A-FB799135F8C8}" type="pres">
      <dgm:prSet presAssocID="{43FC35FE-0BF8-436A-A19A-F44B2EF880D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DE2E538-2FAA-4E78-8494-78A443E8CD09}" type="pres">
      <dgm:prSet presAssocID="{B3676B65-3053-4B49-976B-DB0F1D1037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1CF345A-FE82-4D60-B9F4-41D314A802F5}" type="presOf" srcId="{B3676B65-3053-4B49-976B-DB0F1D1037FB}" destId="{6DE2E538-2FAA-4E78-8494-78A443E8CD09}" srcOrd="0" destOrd="0" presId="urn:microsoft.com/office/officeart/2005/8/layout/arrow1"/>
    <dgm:cxn modelId="{AB03BEDE-F0A3-47D4-A0E6-FB8217903AFD}" type="presOf" srcId="{43FC35FE-0BF8-436A-A19A-F44B2EF880DE}" destId="{9A1DB8FD-46FB-49FA-936A-FB799135F8C8}" srcOrd="0" destOrd="0" presId="urn:microsoft.com/office/officeart/2005/8/layout/arrow1"/>
    <dgm:cxn modelId="{ECD16B1C-6DEC-4CEA-9C7C-461A215B490D}" type="presOf" srcId="{C0CCE06E-7E76-42CF-986D-0239FBE2A188}" destId="{1C41F3E0-7E2D-4908-A3BC-F8F8C3316860}" srcOrd="0" destOrd="0" presId="urn:microsoft.com/office/officeart/2005/8/layout/arrow1"/>
    <dgm:cxn modelId="{B2102122-973E-4B32-A9D3-7EB2D798D181}" srcId="{C0CCE06E-7E76-42CF-986D-0239FBE2A188}" destId="{43FC35FE-0BF8-436A-A19A-F44B2EF880DE}" srcOrd="0" destOrd="0" parTransId="{2B8BC4AF-030B-425E-AA70-DDD40F6931B5}" sibTransId="{DE50E7DA-F035-4380-B769-8C4984B388EE}"/>
    <dgm:cxn modelId="{3244C391-F34F-4D7E-BE16-58A9F3A423B5}" srcId="{C0CCE06E-7E76-42CF-986D-0239FBE2A188}" destId="{B3676B65-3053-4B49-976B-DB0F1D1037FB}" srcOrd="1" destOrd="0" parTransId="{47C274B6-E2A9-45DE-850B-9412E9143632}" sibTransId="{9723E365-2CD3-412C-9189-65AA5E1FF72B}"/>
    <dgm:cxn modelId="{E55A2EB3-F4BB-4C74-A766-05662E115788}" type="presParOf" srcId="{1C41F3E0-7E2D-4908-A3BC-F8F8C3316860}" destId="{9A1DB8FD-46FB-49FA-936A-FB799135F8C8}" srcOrd="0" destOrd="0" presId="urn:microsoft.com/office/officeart/2005/8/layout/arrow1"/>
    <dgm:cxn modelId="{3825766E-A1A3-4395-9EA4-402D6684B796}" type="presParOf" srcId="{1C41F3E0-7E2D-4908-A3BC-F8F8C3316860}" destId="{6DE2E538-2FAA-4E78-8494-78A443E8CD0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FBA72-87C5-4AB7-87D2-184D6695E1E0}">
      <dsp:nvSpPr>
        <dsp:cNvPr id="0" name=""/>
        <dsp:cNvSpPr/>
      </dsp:nvSpPr>
      <dsp:spPr>
        <a:xfrm>
          <a:off x="2904730" y="2934385"/>
          <a:ext cx="2148704" cy="2148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err="1" smtClean="0"/>
            <a:t>Higher</a:t>
          </a:r>
          <a:r>
            <a:rPr lang="da-DK" sz="2600" kern="1200" dirty="0" smtClean="0"/>
            <a:t> </a:t>
          </a:r>
          <a:r>
            <a:rPr lang="da-DK" sz="2600" kern="1200" dirty="0" err="1" smtClean="0"/>
            <a:t>education</a:t>
          </a:r>
          <a:r>
            <a:rPr lang="da-DK" sz="2600" kern="1200" dirty="0" smtClean="0"/>
            <a:t> </a:t>
          </a:r>
          <a:r>
            <a:rPr lang="da-DK" sz="2600" kern="1200" dirty="0" err="1" smtClean="0"/>
            <a:t>classroom</a:t>
          </a:r>
          <a:endParaRPr lang="da-DK" sz="2600" kern="1200" dirty="0"/>
        </a:p>
      </dsp:txBody>
      <dsp:txXfrm>
        <a:off x="3219400" y="3249055"/>
        <a:ext cx="1519364" cy="1519364"/>
      </dsp:txXfrm>
    </dsp:sp>
    <dsp:sp modelId="{02D43801-B0C7-495D-B370-24EA0F32AE37}">
      <dsp:nvSpPr>
        <dsp:cNvPr id="0" name=""/>
        <dsp:cNvSpPr/>
      </dsp:nvSpPr>
      <dsp:spPr>
        <a:xfrm rot="11700000">
          <a:off x="989979" y="3153195"/>
          <a:ext cx="1877785" cy="6123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444B5-DB66-42A7-91FA-2D9C2DAAB6CB}">
      <dsp:nvSpPr>
        <dsp:cNvPr id="0" name=""/>
        <dsp:cNvSpPr/>
      </dsp:nvSpPr>
      <dsp:spPr>
        <a:xfrm>
          <a:off x="1336" y="2399874"/>
          <a:ext cx="2041269" cy="1633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American </a:t>
          </a:r>
          <a:r>
            <a:rPr lang="da-DK" sz="1700" kern="1200" dirty="0" err="1" smtClean="0"/>
            <a:t>influence</a:t>
          </a:r>
          <a:endParaRPr lang="da-DK" sz="1700" kern="1200" dirty="0"/>
        </a:p>
      </dsp:txBody>
      <dsp:txXfrm>
        <a:off x="49165" y="2447703"/>
        <a:ext cx="1945611" cy="1537357"/>
      </dsp:txXfrm>
    </dsp:sp>
    <dsp:sp modelId="{78BFE303-02A9-421F-B5E8-33A3F6127502}">
      <dsp:nvSpPr>
        <dsp:cNvPr id="0" name=""/>
        <dsp:cNvSpPr/>
      </dsp:nvSpPr>
      <dsp:spPr>
        <a:xfrm rot="14700000">
          <a:off x="2143168" y="1778878"/>
          <a:ext cx="1877785" cy="6123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12760-4F5B-4DC5-B420-9013ED0F53DB}">
      <dsp:nvSpPr>
        <dsp:cNvPr id="0" name=""/>
        <dsp:cNvSpPr/>
      </dsp:nvSpPr>
      <dsp:spPr>
        <a:xfrm>
          <a:off x="1664633" y="417634"/>
          <a:ext cx="2041269" cy="1633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err="1" smtClean="0"/>
            <a:t>Local</a:t>
          </a:r>
          <a:r>
            <a:rPr lang="da-DK" sz="1700" kern="1200" dirty="0" smtClean="0"/>
            <a:t> tradition</a:t>
          </a:r>
          <a:endParaRPr lang="da-DK" sz="1700" kern="1200" dirty="0"/>
        </a:p>
      </dsp:txBody>
      <dsp:txXfrm>
        <a:off x="1712462" y="465463"/>
        <a:ext cx="1945611" cy="1537357"/>
      </dsp:txXfrm>
    </dsp:sp>
    <dsp:sp modelId="{65696BEC-2E8B-407E-8F6B-87FD676A9035}">
      <dsp:nvSpPr>
        <dsp:cNvPr id="0" name=""/>
        <dsp:cNvSpPr/>
      </dsp:nvSpPr>
      <dsp:spPr>
        <a:xfrm rot="17700000">
          <a:off x="3937211" y="1778878"/>
          <a:ext cx="1877785" cy="6123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B6FE5-5123-4BC4-8A0E-A517E0ED7981}">
      <dsp:nvSpPr>
        <dsp:cNvPr id="0" name=""/>
        <dsp:cNvSpPr/>
      </dsp:nvSpPr>
      <dsp:spPr>
        <a:xfrm>
          <a:off x="4252263" y="417634"/>
          <a:ext cx="2041269" cy="1633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European </a:t>
          </a:r>
          <a:r>
            <a:rPr lang="da-DK" sz="1700" kern="1200" dirty="0" err="1" smtClean="0"/>
            <a:t>influence</a:t>
          </a:r>
          <a:endParaRPr lang="da-DK" sz="1700" kern="1200" dirty="0"/>
        </a:p>
      </dsp:txBody>
      <dsp:txXfrm>
        <a:off x="4300092" y="465463"/>
        <a:ext cx="1945611" cy="1537357"/>
      </dsp:txXfrm>
    </dsp:sp>
    <dsp:sp modelId="{3147242D-8DA4-4386-AF4A-6352657DE90E}">
      <dsp:nvSpPr>
        <dsp:cNvPr id="0" name=""/>
        <dsp:cNvSpPr/>
      </dsp:nvSpPr>
      <dsp:spPr>
        <a:xfrm rot="20700000">
          <a:off x="5090400" y="3153195"/>
          <a:ext cx="1877785" cy="6123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049C8-6CFA-4D28-ADC5-F4D3BBA15620}">
      <dsp:nvSpPr>
        <dsp:cNvPr id="0" name=""/>
        <dsp:cNvSpPr/>
      </dsp:nvSpPr>
      <dsp:spPr>
        <a:xfrm>
          <a:off x="5915559" y="2399874"/>
          <a:ext cx="2041269" cy="16330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err="1" smtClean="0"/>
            <a:t>Internationalisation</a:t>
          </a:r>
          <a:endParaRPr lang="da-DK" sz="1700" kern="1200" dirty="0"/>
        </a:p>
      </dsp:txBody>
      <dsp:txXfrm>
        <a:off x="5963388" y="2447703"/>
        <a:ext cx="1945611" cy="1537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B8FD-46FB-49FA-936A-FB799135F8C8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err="1" smtClean="0"/>
            <a:t>Convergence</a:t>
          </a:r>
          <a:endParaRPr lang="da-DK" sz="2800" kern="1200" dirty="0"/>
        </a:p>
      </dsp:txBody>
      <dsp:txXfrm rot="5400000">
        <a:off x="508129" y="1306462"/>
        <a:ext cx="2394272" cy="1451074"/>
      </dsp:txXfrm>
    </dsp:sp>
    <dsp:sp modelId="{6DE2E538-2FAA-4E78-8494-78A443E8CD09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err="1" smtClean="0"/>
            <a:t>Autonomy</a:t>
          </a:r>
          <a:endParaRPr lang="da-DK" sz="2800" kern="1200" dirty="0"/>
        </a:p>
      </dsp:txBody>
      <dsp:txXfrm rot="-5400000">
        <a:off x="3193598" y="1306462"/>
        <a:ext cx="2394272" cy="145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3CBF2-819F-454D-84E0-74F9A40383A7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D5744-4BDC-4782-99ED-84289A58D61A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774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4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2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5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D5744-4BDC-4782-99ED-84289A58D61A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38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1"/>
            <a:ext cx="7851648" cy="1828800"/>
          </a:xfrm>
          <a:ln>
            <a:noFill/>
          </a:ln>
        </p:spPr>
        <p:txBody>
          <a:bodyPr vert="horz" tIns="0" rIns="1828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1" y="3228537"/>
            <a:ext cx="7854696" cy="1752600"/>
          </a:xfrm>
        </p:spPr>
        <p:txBody>
          <a:bodyPr lIns="0" rIns="18285"/>
          <a:lstStyle>
            <a:lvl1pPr marL="0" marR="45714" indent="0" algn="r">
              <a:buNone/>
              <a:defRPr>
                <a:solidFill>
                  <a:schemeClr val="tx1"/>
                </a:solidFill>
              </a:defRPr>
            </a:lvl1pPr>
            <a:lvl2pPr marL="457138" indent="0" algn="ctr">
              <a:buNone/>
            </a:lvl2pPr>
            <a:lvl3pPr marL="914276" indent="0" algn="ctr">
              <a:buNone/>
            </a:lvl3pPr>
            <a:lvl4pPr marL="1371414" indent="0" algn="ctr">
              <a:buNone/>
            </a:lvl4pPr>
            <a:lvl5pPr marL="1828552" indent="0" algn="ctr">
              <a:buNone/>
            </a:lvl5pPr>
            <a:lvl6pPr marL="2285690" indent="0" algn="ctr">
              <a:buNone/>
            </a:lvl6pPr>
            <a:lvl7pPr marL="2742828" indent="0" algn="ctr">
              <a:buNone/>
            </a:lvl7pPr>
            <a:lvl8pPr marL="3199965" indent="0" algn="ctr">
              <a:buNone/>
            </a:lvl8pPr>
            <a:lvl9pPr marL="3657103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13A65E-1D36-43E3-B575-8FC2B6F7E652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3975C2-DE7C-42DC-95C4-8D8DDFC8C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095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39A3DD-559B-4403-9EFD-EBDC0B209FCB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23FD2C-50B0-46BB-ABBF-545F36086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3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764636-8190-44AB-83A4-D37BFDE027C7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5DA38F-C387-4475-B74A-EF8104132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48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0BCC47D-B414-4F7F-9A6C-61C01E486A88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5FDC10B-FB9F-42A0-BDDD-440E81F91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92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6" indent="0">
              <a:buNone/>
              <a:defRPr sz="2000" b="1"/>
            </a:lvl2pPr>
            <a:lvl3pPr marL="914152" indent="0">
              <a:buNone/>
              <a:defRPr sz="1800" b="1"/>
            </a:lvl3pPr>
            <a:lvl4pPr marL="1371227" indent="0">
              <a:buNone/>
              <a:defRPr sz="1600" b="1"/>
            </a:lvl4pPr>
            <a:lvl5pPr marL="1828303" indent="0">
              <a:buNone/>
              <a:defRPr sz="1600" b="1"/>
            </a:lvl5pPr>
            <a:lvl6pPr marL="2285380" indent="0">
              <a:buNone/>
              <a:defRPr sz="1600" b="1"/>
            </a:lvl6pPr>
            <a:lvl7pPr marL="2742456" indent="0">
              <a:buNone/>
              <a:defRPr sz="1600" b="1"/>
            </a:lvl7pPr>
            <a:lvl8pPr marL="3199531" indent="0">
              <a:buNone/>
              <a:defRPr sz="1600" b="1"/>
            </a:lvl8pPr>
            <a:lvl9pPr marL="3656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6" indent="0">
              <a:buNone/>
              <a:defRPr sz="2000" b="1"/>
            </a:lvl2pPr>
            <a:lvl3pPr marL="914152" indent="0">
              <a:buNone/>
              <a:defRPr sz="1800" b="1"/>
            </a:lvl3pPr>
            <a:lvl4pPr marL="1371227" indent="0">
              <a:buNone/>
              <a:defRPr sz="1600" b="1"/>
            </a:lvl4pPr>
            <a:lvl5pPr marL="1828303" indent="0">
              <a:buNone/>
              <a:defRPr sz="1600" b="1"/>
            </a:lvl5pPr>
            <a:lvl6pPr marL="2285380" indent="0">
              <a:buNone/>
              <a:defRPr sz="1600" b="1"/>
            </a:lvl6pPr>
            <a:lvl7pPr marL="2742456" indent="0">
              <a:buNone/>
              <a:defRPr sz="1600" b="1"/>
            </a:lvl7pPr>
            <a:lvl8pPr marL="3199531" indent="0">
              <a:buNone/>
              <a:defRPr sz="1600" b="1"/>
            </a:lvl8pPr>
            <a:lvl9pPr marL="36566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CD49DE-C5CB-4E01-8B18-2697D9EEA8AE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D02A19F-A6B1-4FDD-8563-E2C1DD1CE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15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C3B5DF-E5BF-4A6C-8D3F-4DAD162A72CC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421BC86-713F-42F1-A773-8D53FF688E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41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6EDDB99-8A1C-4584-B34E-1F843C0270D1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0D54ED-3542-4222-99BA-7F656C2769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44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76" indent="0">
              <a:buNone/>
              <a:defRPr sz="1200"/>
            </a:lvl2pPr>
            <a:lvl3pPr marL="914152" indent="0">
              <a:buNone/>
              <a:defRPr sz="1000"/>
            </a:lvl3pPr>
            <a:lvl4pPr marL="1371227" indent="0">
              <a:buNone/>
              <a:defRPr sz="900"/>
            </a:lvl4pPr>
            <a:lvl5pPr marL="1828303" indent="0">
              <a:buNone/>
              <a:defRPr sz="900"/>
            </a:lvl5pPr>
            <a:lvl6pPr marL="2285380" indent="0">
              <a:buNone/>
              <a:defRPr sz="900"/>
            </a:lvl6pPr>
            <a:lvl7pPr marL="2742456" indent="0">
              <a:buNone/>
              <a:defRPr sz="900"/>
            </a:lvl7pPr>
            <a:lvl8pPr marL="3199531" indent="0">
              <a:buNone/>
              <a:defRPr sz="900"/>
            </a:lvl8pPr>
            <a:lvl9pPr marL="3656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7FE3BB7-334A-495D-BC24-62BA6DA42213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92055E8-E7A0-435A-9756-74F1A7BB13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3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76" indent="0">
              <a:buNone/>
              <a:defRPr sz="2800"/>
            </a:lvl2pPr>
            <a:lvl3pPr marL="914152" indent="0">
              <a:buNone/>
              <a:defRPr sz="2400"/>
            </a:lvl3pPr>
            <a:lvl4pPr marL="1371227" indent="0">
              <a:buNone/>
              <a:defRPr sz="2000"/>
            </a:lvl4pPr>
            <a:lvl5pPr marL="1828303" indent="0">
              <a:buNone/>
              <a:defRPr sz="2000"/>
            </a:lvl5pPr>
            <a:lvl6pPr marL="2285380" indent="0">
              <a:buNone/>
              <a:defRPr sz="2000"/>
            </a:lvl6pPr>
            <a:lvl7pPr marL="2742456" indent="0">
              <a:buNone/>
              <a:defRPr sz="2000"/>
            </a:lvl7pPr>
            <a:lvl8pPr marL="3199531" indent="0">
              <a:buNone/>
              <a:defRPr sz="2000"/>
            </a:lvl8pPr>
            <a:lvl9pPr marL="3656607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76" indent="0">
              <a:buNone/>
              <a:defRPr sz="1200"/>
            </a:lvl2pPr>
            <a:lvl3pPr marL="914152" indent="0">
              <a:buNone/>
              <a:defRPr sz="1000"/>
            </a:lvl3pPr>
            <a:lvl4pPr marL="1371227" indent="0">
              <a:buNone/>
              <a:defRPr sz="900"/>
            </a:lvl4pPr>
            <a:lvl5pPr marL="1828303" indent="0">
              <a:buNone/>
              <a:defRPr sz="900"/>
            </a:lvl5pPr>
            <a:lvl6pPr marL="2285380" indent="0">
              <a:buNone/>
              <a:defRPr sz="900"/>
            </a:lvl6pPr>
            <a:lvl7pPr marL="2742456" indent="0">
              <a:buNone/>
              <a:defRPr sz="900"/>
            </a:lvl7pPr>
            <a:lvl8pPr marL="3199531" indent="0">
              <a:buNone/>
              <a:defRPr sz="900"/>
            </a:lvl8pPr>
            <a:lvl9pPr marL="3656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024EF7-DD5F-4AE7-B54B-3F9860AE6C4C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3E14040-8B9C-4A56-93BC-62CB3908B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66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A72B3D2-205C-482E-B24D-3F89074D687F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0A81C5D-4984-42C1-B977-7656FE099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99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E38ADDC-A49C-423A-9FA9-B6E2512FEB97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11786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C9B7AC1-64D3-44EE-BAFD-927596432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40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14" rIns="45714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6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6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4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14" tIns="0" rIns="45714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4" tIns="0" rIns="45714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5" rIns="18285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14" tIns="45714" rIns="45714" bIns="45714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3999" rIns="45714" bIns="45714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4" rIns="91428" bIns="4571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4" rIns="91428" bIns="4571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4" rIns="91428" bIns="4571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4" rIns="91428" bIns="4571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4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28" tIns="45714" rIns="91428" bIns="45714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151B68-34C9-44AD-A005-011BCCB1229A}" type="datetimeFigureOut">
              <a:rPr lang="da-DK" smtClean="0"/>
              <a:pPr/>
              <a:t>18-09-2012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1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4010A-24A0-4249-A970-50D30E1A4378}" type="slidenum">
              <a:rPr lang="da-DK" smtClean="0"/>
              <a:pPr/>
              <a:t>‹#›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83" indent="-2742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93" indent="-24685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indent="-24685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59" indent="-21028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41" indent="-21028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24" indent="-21028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979" indent="-18285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262" indent="-18285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45" indent="-18285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6576" y="275013"/>
            <a:ext cx="8230848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576" y="1599673"/>
            <a:ext cx="8230848" cy="452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577" y="6356934"/>
            <a:ext cx="2134386" cy="364281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l" defTabSz="914152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597626F-A022-407F-986B-0E2C1160E497}" type="datetimeFigureOut">
              <a:rPr lang="en-GB"/>
              <a:pPr>
                <a:defRPr/>
              </a:pPr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65" y="6356934"/>
            <a:ext cx="2896270" cy="364281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ctr" defTabSz="91415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038" y="6356934"/>
            <a:ext cx="2134386" cy="364281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r" defTabSz="914152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DC7B58B-CF8F-410E-AD7F-9D84B8CB6C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9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3259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05893"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11786"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17678"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23571" algn="ctr" defTabSz="91325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473" indent="-342473" algn="l" defTabSz="913259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8" indent="-284688" algn="l" defTabSz="913259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73" indent="-228315" algn="l" defTabSz="913259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13" indent="-228315" algn="l" defTabSz="913259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41" indent="-228315" algn="l" defTabSz="913259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17" indent="-228538" algn="l" defTabSz="9141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92" indent="-228538" algn="l" defTabSz="9141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68" indent="-228538" algn="l" defTabSz="9141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44" indent="-228538" algn="l" defTabSz="9141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6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2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7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3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0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56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31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07" algn="l" defTabSz="914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6" y="2283600"/>
            <a:ext cx="7771498" cy="1470086"/>
          </a:xfrm>
        </p:spPr>
        <p:txBody>
          <a:bodyPr rtlCol="0" anchor="b">
            <a:normAutofit fontScale="90000"/>
          </a:bodyPr>
          <a:lstStyle/>
          <a:p>
            <a:pPr defTabSz="914028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WELCOME TO </a:t>
            </a:r>
            <a:b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</a:b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Language Futures : Languages in Higher Education 2012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Gill Sans St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08" y="4077652"/>
            <a:ext cx="7632721" cy="1752296"/>
          </a:xfrm>
        </p:spPr>
        <p:txBody>
          <a:bodyPr rtlCol="0">
            <a:normAutofit/>
          </a:bodyPr>
          <a:lstStyle/>
          <a:p>
            <a:pPr defTabSz="914028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5th &amp; 6th July 2012</a:t>
            </a:r>
          </a:p>
          <a:p>
            <a:pPr defTabSz="914028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Edinburgh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pPr algn="l" defTabSz="914028" fontAlgn="auto">
              <a:spcAft>
                <a:spcPts val="0"/>
              </a:spcAft>
              <a:defRPr/>
            </a:pPr>
            <a:endParaRPr lang="en-GB" sz="18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172" y="3933667"/>
            <a:ext cx="7785375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171" y="260613"/>
            <a:ext cx="3487460" cy="71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021447"/>
            <a:ext cx="9144000" cy="836553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anchor="ctr"/>
          <a:lstStyle/>
          <a:p>
            <a:pPr algn="ctr" defTabSz="913904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6391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4" y="260615"/>
            <a:ext cx="2002548" cy="8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944" y="93590"/>
            <a:ext cx="2074712" cy="122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3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Why should we prioritise autonomy?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“Classroom </a:t>
            </a:r>
            <a:r>
              <a:rPr lang="en-GB" dirty="0"/>
              <a:t>practices that promote autonomy are</a:t>
            </a:r>
          </a:p>
          <a:p>
            <a:pPr marL="0" indent="0">
              <a:buNone/>
            </a:pPr>
            <a:r>
              <a:rPr lang="en-GB" dirty="0" smtClean="0"/>
              <a:t>	more </a:t>
            </a:r>
            <a:r>
              <a:rPr lang="en-GB" dirty="0"/>
              <a:t>likely to contribute to socialising and </a:t>
            </a:r>
            <a:r>
              <a:rPr lang="en-GB" dirty="0" smtClean="0"/>
              <a:t>	consolidating </a:t>
            </a:r>
            <a:r>
              <a:rPr lang="en-GB" dirty="0"/>
              <a:t>adaptive values, identities</a:t>
            </a:r>
          </a:p>
          <a:p>
            <a:pPr marL="0" indent="0">
              <a:buNone/>
            </a:pPr>
            <a:r>
              <a:rPr lang="en-GB" dirty="0" smtClean="0"/>
              <a:t>	and </a:t>
            </a:r>
            <a:r>
              <a:rPr lang="en-GB" dirty="0"/>
              <a:t>motivational trajectories than classroom </a:t>
            </a:r>
            <a:r>
              <a:rPr lang="en-GB" dirty="0" smtClean="0"/>
              <a:t>	practices </a:t>
            </a:r>
            <a:r>
              <a:rPr lang="en-GB" dirty="0"/>
              <a:t>that seek to regulate students’</a:t>
            </a:r>
          </a:p>
          <a:p>
            <a:pPr marL="0" indent="0">
              <a:buNone/>
            </a:pPr>
            <a:r>
              <a:rPr lang="en-GB" dirty="0" smtClean="0"/>
              <a:t>	learning </a:t>
            </a:r>
            <a:r>
              <a:rPr lang="en-GB" dirty="0"/>
              <a:t>behaviours in a controlled </a:t>
            </a:r>
            <a:r>
              <a:rPr lang="en-GB" dirty="0" smtClean="0"/>
              <a:t>way”.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(</a:t>
            </a:r>
            <a:r>
              <a:rPr lang="en-GB" dirty="0" err="1" smtClean="0"/>
              <a:t>Ushioda</a:t>
            </a:r>
            <a:r>
              <a:rPr lang="en-GB" dirty="0" smtClean="0"/>
              <a:t>, 2012:230)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Our liberal heritage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Enlightenment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	- Democratic participation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	- The rights of the individual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	 - Utilitarian approach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Our liberal </a:t>
            </a:r>
            <a:r>
              <a:rPr lang="en-GB" dirty="0" smtClean="0"/>
              <a:t>heritage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Humboldt – </a:t>
            </a:r>
            <a:r>
              <a:rPr lang="en-GB" i="1" dirty="0" err="1"/>
              <a:t>Bildung</a:t>
            </a:r>
            <a:endParaRPr lang="en-GB" i="1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“</a:t>
            </a:r>
            <a:r>
              <a:rPr lang="en-GB" dirty="0"/>
              <a:t>Self-determination, freedom, emancipation, </a:t>
            </a:r>
            <a:r>
              <a:rPr lang="en-GB" dirty="0" smtClean="0"/>
              <a:t>	autonomy</a:t>
            </a:r>
            <a:r>
              <a:rPr lang="en-GB" dirty="0"/>
              <a:t>, responsibility, reason, and </a:t>
            </a:r>
            <a:r>
              <a:rPr lang="en-GB" dirty="0" smtClean="0"/>
              <a:t>	independence</a:t>
            </a:r>
            <a:r>
              <a:rPr lang="en-GB" dirty="0"/>
              <a:t>.  </a:t>
            </a:r>
            <a:r>
              <a:rPr lang="en-GB" dirty="0" smtClean="0"/>
              <a:t>	[…]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Precisely because </a:t>
            </a:r>
            <a:r>
              <a:rPr lang="en-GB" dirty="0"/>
              <a:t>of this, creative self-activity is </a:t>
            </a:r>
            <a:r>
              <a:rPr lang="en-GB" dirty="0" smtClean="0"/>
              <a:t>	the </a:t>
            </a:r>
            <a:r>
              <a:rPr lang="en-GB" dirty="0"/>
              <a:t>central </a:t>
            </a:r>
            <a:r>
              <a:rPr lang="en-GB" dirty="0" smtClean="0"/>
              <a:t>form </a:t>
            </a:r>
            <a:r>
              <a:rPr lang="en-GB" dirty="0"/>
              <a:t>in which the process of </a:t>
            </a:r>
            <a:r>
              <a:rPr lang="en-GB" i="1" dirty="0" err="1"/>
              <a:t>Bildung</a:t>
            </a:r>
            <a:r>
              <a:rPr lang="en-GB" dirty="0"/>
              <a:t> is </a:t>
            </a:r>
            <a:r>
              <a:rPr lang="en-GB" dirty="0" smtClean="0"/>
              <a:t>	carried </a:t>
            </a:r>
            <a:r>
              <a:rPr lang="en-GB" dirty="0"/>
              <a:t>out.”</a:t>
            </a:r>
          </a:p>
          <a:p>
            <a:pPr marL="0" indent="0">
              <a:buNone/>
            </a:pPr>
            <a:r>
              <a:rPr lang="en-GB" dirty="0"/>
              <a:t>   	</a:t>
            </a:r>
            <a:r>
              <a:rPr lang="en-GB" dirty="0" smtClean="0"/>
              <a:t>(</a:t>
            </a:r>
            <a:r>
              <a:rPr lang="en-GB" dirty="0" err="1"/>
              <a:t>Klafki</a:t>
            </a:r>
            <a:r>
              <a:rPr lang="en-GB" dirty="0"/>
              <a:t>, 2000, 87)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0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Our liberal </a:t>
            </a:r>
            <a:r>
              <a:rPr lang="en-GB" dirty="0" smtClean="0"/>
              <a:t>heritage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Grundtvig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/>
              <a:t>democratic and formative purposes of 	</a:t>
            </a:r>
            <a:r>
              <a:rPr lang="en-GB" dirty="0" smtClean="0"/>
              <a:t> 	   education </a:t>
            </a:r>
            <a:r>
              <a:rPr lang="en-GB" dirty="0"/>
              <a:t>(construction of self)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/>
              <a:t>importance of </a:t>
            </a:r>
            <a:r>
              <a:rPr lang="en-GB" dirty="0" smtClean="0"/>
              <a:t>conversation (‘living word’)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- education for life (not just profession)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526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Conversation (liberal education)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Dialogic teaching methods</a:t>
            </a:r>
          </a:p>
          <a:p>
            <a:endParaRPr lang="en-GB" dirty="0" smtClean="0"/>
          </a:p>
          <a:p>
            <a:r>
              <a:rPr lang="en-GB" dirty="0" smtClean="0"/>
              <a:t>Research-based teaching</a:t>
            </a:r>
          </a:p>
          <a:p>
            <a:endParaRPr lang="en-GB" dirty="0" smtClean="0"/>
          </a:p>
          <a:p>
            <a:r>
              <a:rPr lang="en-GB" dirty="0" smtClean="0"/>
              <a:t>Inclusion of students as a resource (persons rather than students)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Conclusion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Cultural </a:t>
            </a:r>
            <a:r>
              <a:rPr lang="en-GB" dirty="0"/>
              <a:t>understanding/ Intercultural perspectives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Integration of person and learner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common imagined community</a:t>
            </a:r>
          </a:p>
          <a:p>
            <a:endParaRPr lang="en-GB" dirty="0"/>
          </a:p>
          <a:p>
            <a:r>
              <a:rPr lang="en-GB" dirty="0"/>
              <a:t>Professional and formative aspects go hand in hand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6" y="2283600"/>
            <a:ext cx="7771498" cy="1470086"/>
          </a:xfrm>
        </p:spPr>
        <p:txBody>
          <a:bodyPr rtlCol="0" anchor="b">
            <a:normAutofit fontScale="90000"/>
          </a:bodyPr>
          <a:lstStyle/>
          <a:p>
            <a:pPr defTabSz="914152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WELCOME TO </a:t>
            </a:r>
            <a:b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</a:b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Language Futures : Languages in Higher Education 2012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Gill Sans St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08" y="4077652"/>
            <a:ext cx="7632721" cy="1752296"/>
          </a:xfrm>
        </p:spPr>
        <p:txBody>
          <a:bodyPr rtlCol="0">
            <a:normAutofit/>
          </a:bodyPr>
          <a:lstStyle/>
          <a:p>
            <a:pPr defTabSz="914152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5th &amp; 6th July 2012</a:t>
            </a:r>
          </a:p>
          <a:p>
            <a:pPr defTabSz="914152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Edinburgh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  <a:p>
            <a:pPr algn="l" defTabSz="914152" fontAlgn="auto">
              <a:spcAft>
                <a:spcPts val="0"/>
              </a:spcAft>
              <a:defRPr/>
            </a:pPr>
            <a:endParaRPr lang="en-GB" sz="18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171" y="3933667"/>
            <a:ext cx="7785375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171" y="260613"/>
            <a:ext cx="3487460" cy="71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021447"/>
            <a:ext cx="9144000" cy="836553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anchor="ctr"/>
          <a:lstStyle/>
          <a:p>
            <a:pPr algn="ctr" defTabSz="914028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6391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4" y="260614"/>
            <a:ext cx="2002548" cy="8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944" y="93590"/>
            <a:ext cx="2074712" cy="122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3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education at the centre of liberal education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800" dirty="0"/>
              <a:t>Jane Vinther</a:t>
            </a:r>
          </a:p>
          <a:p>
            <a:r>
              <a:rPr lang="da-DK" sz="2800" dirty="0" err="1"/>
              <a:t>University</a:t>
            </a:r>
            <a:r>
              <a:rPr lang="da-DK" sz="2800" dirty="0"/>
              <a:t> of Southern Denmark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role of foreign language education?</a:t>
            </a:r>
          </a:p>
          <a:p>
            <a:endParaRPr lang="en-GB" dirty="0" smtClean="0"/>
          </a:p>
          <a:p>
            <a:r>
              <a:rPr lang="en-GB" dirty="0" smtClean="0"/>
              <a:t>How can/should we fulfil that role?</a:t>
            </a:r>
          </a:p>
          <a:p>
            <a:endParaRPr lang="en-GB" dirty="0" smtClean="0"/>
          </a:p>
          <a:p>
            <a:r>
              <a:rPr lang="en-GB" dirty="0" smtClean="0"/>
              <a:t>The connectivity between language education and liberal (arts) education</a:t>
            </a:r>
          </a:p>
        </p:txBody>
      </p:sp>
    </p:spTree>
    <p:extLst>
      <p:ext uri="{BB962C8B-B14F-4D97-AF65-F5344CB8AC3E}">
        <p14:creationId xmlns:p14="http://schemas.microsoft.com/office/powerpoint/2010/main" val="15589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Autofit/>
          </a:bodyPr>
          <a:lstStyle/>
          <a:p>
            <a:r>
              <a:rPr lang="da-DK" sz="4400" dirty="0"/>
              <a:t/>
            </a:r>
            <a:br>
              <a:rPr lang="da-DK" sz="4400" dirty="0"/>
            </a:br>
            <a:r>
              <a:rPr lang="da-DK" sz="4400" dirty="0"/>
              <a:t/>
            </a:r>
            <a:br>
              <a:rPr lang="da-DK" sz="4400" dirty="0"/>
            </a:br>
            <a:r>
              <a:rPr lang="en-GB" sz="2800" dirty="0"/>
              <a:t>What is the role of foreign language education in HE?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en-GB" dirty="0" smtClean="0"/>
              <a:t>Education of highly qualified language teachers and language users</a:t>
            </a:r>
          </a:p>
          <a:p>
            <a:endParaRPr lang="en-GB" dirty="0" smtClean="0"/>
          </a:p>
          <a:p>
            <a:r>
              <a:rPr lang="en-GB" dirty="0" smtClean="0"/>
              <a:t>Intercultural understanding and diversity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Cultural understanding (our heritage)</a:t>
            </a:r>
          </a:p>
          <a:p>
            <a:endParaRPr lang="en-GB" dirty="0" smtClean="0"/>
          </a:p>
          <a:p>
            <a:r>
              <a:rPr lang="en-GB" dirty="0" smtClean="0"/>
              <a:t>Partnership and interaction with other disciplines</a:t>
            </a:r>
          </a:p>
          <a:p>
            <a:endParaRPr lang="da-DK" dirty="0" smtClean="0"/>
          </a:p>
        </p:txBody>
      </p:sp>
    </p:spTree>
  </p:cSld>
  <p:clrMapOvr>
    <a:masterClrMapping/>
  </p:clrMapOvr>
  <p:transition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obligation does that role entail?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 of English/EFL dominance</a:t>
            </a:r>
          </a:p>
          <a:p>
            <a:endParaRPr lang="en-GB" dirty="0" smtClean="0"/>
          </a:p>
          <a:p>
            <a:r>
              <a:rPr lang="en-GB" dirty="0" smtClean="0"/>
              <a:t>Engaging and informing policy makers at all levels</a:t>
            </a:r>
          </a:p>
          <a:p>
            <a:endParaRPr lang="en-GB" dirty="0" smtClean="0"/>
          </a:p>
          <a:p>
            <a:r>
              <a:rPr lang="en-GB" dirty="0" smtClean="0"/>
              <a:t>Continuous dialogue and experimentation</a:t>
            </a:r>
          </a:p>
          <a:p>
            <a:endParaRPr lang="en-GB" dirty="0" smtClean="0"/>
          </a:p>
          <a:p>
            <a:r>
              <a:rPr lang="en-GB" dirty="0" smtClean="0"/>
              <a:t>Autonomy for teachers as well as students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785794"/>
          <a:ext cx="7958166" cy="55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 smtClean="0"/>
              <a:t>Current</a:t>
            </a:r>
            <a:r>
              <a:rPr lang="da-DK" dirty="0" smtClean="0"/>
              <a:t> situation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/>
              <a:t>   </a:t>
            </a:r>
          </a:p>
          <a:p>
            <a:pPr>
              <a:buNone/>
            </a:pPr>
            <a:r>
              <a:rPr lang="en-US" sz="2400" b="1" dirty="0"/>
              <a:t>	“Entities throughout the world that fund higher education are under increasing pressure to deliver value-for-money, both by constraining</a:t>
            </a:r>
            <a:r>
              <a:rPr lang="en-GB" sz="2400" b="1" dirty="0"/>
              <a:t> resources</a:t>
            </a:r>
            <a:r>
              <a:rPr lang="en-US" sz="2400" b="1" dirty="0"/>
              <a:t> to extract greater efficiency and by requiring certain outcomes (</a:t>
            </a:r>
            <a:r>
              <a:rPr lang="en-US" sz="2400" b="1" i="1" dirty="0"/>
              <a:t>e.g.,</a:t>
            </a:r>
            <a:r>
              <a:rPr lang="en-US" sz="2400" b="1" dirty="0"/>
              <a:t> graduation rates, student performance on</a:t>
            </a:r>
            <a:r>
              <a:rPr lang="en-GB" sz="2400" b="1" dirty="0"/>
              <a:t> standardised</a:t>
            </a:r>
            <a:r>
              <a:rPr lang="en-US" sz="2400" b="1" dirty="0"/>
              <a:t> tests, faculty research and instructional productivity).”</a:t>
            </a:r>
          </a:p>
          <a:p>
            <a:pPr>
              <a:buNone/>
            </a:pPr>
            <a:r>
              <a:rPr lang="en-US" sz="2400" b="1" dirty="0"/>
              <a:t>     				(</a:t>
            </a:r>
            <a:r>
              <a:rPr lang="en-US" sz="2400" b="1" dirty="0" err="1"/>
              <a:t>Hudzik</a:t>
            </a:r>
            <a:r>
              <a:rPr lang="en-US" sz="2400" b="1" dirty="0"/>
              <a:t> and </a:t>
            </a:r>
            <a:r>
              <a:rPr lang="en-US" sz="2400" b="1" dirty="0" err="1"/>
              <a:t>Stohl</a:t>
            </a:r>
            <a:r>
              <a:rPr lang="en-US" sz="2400" b="1" dirty="0"/>
              <a:t>, 2009:11)</a:t>
            </a:r>
            <a:endParaRPr lang="da-DK" sz="2400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79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does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leave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smtClean="0"/>
              <a:t>?</a:t>
            </a:r>
            <a:endParaRPr lang="da-DK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1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Why should we prioritise autonomy?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Education is more than provision of job skills</a:t>
            </a:r>
          </a:p>
          <a:p>
            <a:endParaRPr lang="en-GB" dirty="0" smtClean="0"/>
          </a:p>
          <a:p>
            <a:r>
              <a:rPr lang="en-GB" dirty="0" smtClean="0"/>
              <a:t>Language education is also about construction of identity self</a:t>
            </a:r>
          </a:p>
          <a:p>
            <a:endParaRPr lang="en-GB" dirty="0" smtClean="0"/>
          </a:p>
          <a:p>
            <a:r>
              <a:rPr lang="en-GB" dirty="0" smtClean="0"/>
              <a:t>Contribution to formation of democratic individuals</a:t>
            </a:r>
          </a:p>
          <a:p>
            <a:endParaRPr lang="en-GB" dirty="0" smtClean="0"/>
          </a:p>
          <a:p>
            <a:r>
              <a:rPr lang="en-GB" dirty="0" smtClean="0"/>
              <a:t>Embedded in liberal arts education</a:t>
            </a: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1652</TotalTime>
  <Words>236</Words>
  <Application>Microsoft Office PowerPoint</Application>
  <PresentationFormat>On-screen Show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Forløb</vt:lpstr>
      <vt:lpstr>Office Theme</vt:lpstr>
      <vt:lpstr>WELCOME TO  Language Futures : Languages in Higher Education 2012</vt:lpstr>
      <vt:lpstr>Language education at the centre of liberal education</vt:lpstr>
      <vt:lpstr>Outline</vt:lpstr>
      <vt:lpstr>  What is the role of foreign language education in HE?</vt:lpstr>
      <vt:lpstr>What obligation does that role entail?</vt:lpstr>
      <vt:lpstr>PowerPoint Presentation</vt:lpstr>
      <vt:lpstr>Current situation</vt:lpstr>
      <vt:lpstr>Where does that leave you?</vt:lpstr>
      <vt:lpstr>Why should we prioritise autonomy?</vt:lpstr>
      <vt:lpstr>Why should we prioritise autonomy?</vt:lpstr>
      <vt:lpstr>Our liberal heritage</vt:lpstr>
      <vt:lpstr>Our liberal heritage</vt:lpstr>
      <vt:lpstr>Our liberal heritage</vt:lpstr>
      <vt:lpstr>Conversation (liberal education)</vt:lpstr>
      <vt:lpstr>Conclusion</vt:lpstr>
      <vt:lpstr>WELCOME TO  Language Futures : Languages in Higher Education 2012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Install</dc:creator>
  <cp:lastModifiedBy>Wilkins C.L.</cp:lastModifiedBy>
  <cp:revision>72</cp:revision>
  <dcterms:created xsi:type="dcterms:W3CDTF">2012-06-15T09:49:33Z</dcterms:created>
  <dcterms:modified xsi:type="dcterms:W3CDTF">2012-09-18T13:11:03Z</dcterms:modified>
</cp:coreProperties>
</file>